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6038" autoAdjust="0"/>
  </p:normalViewPr>
  <p:slideViewPr>
    <p:cSldViewPr snapToGrid="0">
      <p:cViewPr varScale="1">
        <p:scale>
          <a:sx n="39" d="100"/>
          <a:sy n="39" d="100"/>
        </p:scale>
        <p:origin x="1512" y="60"/>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B7107-05BE-417B-8A64-51BA574D808C}" type="datetimeFigureOut">
              <a:rPr lang="en-US" smtClean="0"/>
              <a:t>9/20/2014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A5B3C-98A9-45EA-82CC-CDC12D010D69}" type="slidenum">
              <a:rPr lang="en-US" smtClean="0"/>
              <a:t>‹#›</a:t>
            </a:fld>
            <a:endParaRPr lang="en-US"/>
          </a:p>
        </p:txBody>
      </p:sp>
    </p:spTree>
    <p:extLst>
      <p:ext uri="{BB962C8B-B14F-4D97-AF65-F5344CB8AC3E}">
        <p14:creationId xmlns:p14="http://schemas.microsoft.com/office/powerpoint/2010/main" val="320373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rison@mtzbcministry.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Prison</a:t>
            </a:r>
            <a:r>
              <a:rPr lang="en-US" baseline="0" dirty="0" smtClean="0"/>
              <a:t> Ministry invites you to a “Meet and Greet” on Tuesday, October 14</a:t>
            </a:r>
            <a:r>
              <a:rPr lang="en-US" baseline="30000" dirty="0" smtClean="0"/>
              <a:t>th</a:t>
            </a:r>
            <a:r>
              <a:rPr lang="en-US" baseline="0" dirty="0" smtClean="0"/>
              <a:t> in Room 236. Have you embraced our mission to reconcile the world to God through Jesus Christ? Have you thought about how you can serve the Kingdom outside of these 4 walls?  Our brothers and sisters need committed volunteers to share the gospel, disciple and mentor them. How about you? Join us as we provide an opportunity to dispel myths about ministering to men, women and youth in the correctional system. PAUSE AND THINK:  if it was not for the grace and mercy of God….we could be on the other side of the bars. We are reaching out beyond the four walls and look forward to meeting you on October 14</a:t>
            </a:r>
            <a:r>
              <a:rPr lang="en-US" baseline="30000" dirty="0" smtClean="0"/>
              <a:t>th</a:t>
            </a:r>
            <a:r>
              <a:rPr lang="en-US" baseline="0" dirty="0" smtClean="0"/>
              <a:t> at 6:30pm. Contact </a:t>
            </a:r>
            <a:r>
              <a:rPr lang="en-US" dirty="0" smtClean="0"/>
              <a:t>Debra Neblett at </a:t>
            </a:r>
            <a:r>
              <a:rPr lang="en-US" dirty="0" smtClean="0">
                <a:hlinkClick r:id="rId3"/>
              </a:rPr>
              <a:t>prison@mtzbcministry.com</a:t>
            </a:r>
            <a:r>
              <a:rPr lang="en-US" dirty="0" smtClean="0"/>
              <a:t> for more information.</a:t>
            </a:r>
            <a:endParaRPr lang="en-US" dirty="0"/>
          </a:p>
        </p:txBody>
      </p:sp>
      <p:sp>
        <p:nvSpPr>
          <p:cNvPr id="4" name="Slide Number Placeholder 3"/>
          <p:cNvSpPr>
            <a:spLocks noGrp="1"/>
          </p:cNvSpPr>
          <p:nvPr>
            <p:ph type="sldNum" sz="quarter" idx="10"/>
          </p:nvPr>
        </p:nvSpPr>
        <p:spPr/>
        <p:txBody>
          <a:bodyPr/>
          <a:lstStyle/>
          <a:p>
            <a:fld id="{D0DA5B3C-98A9-45EA-82CC-CDC12D010D69}" type="slidenum">
              <a:rPr lang="en-US" smtClean="0"/>
              <a:t>1</a:t>
            </a:fld>
            <a:endParaRPr lang="en-US"/>
          </a:p>
        </p:txBody>
      </p:sp>
    </p:spTree>
    <p:extLst>
      <p:ext uri="{BB962C8B-B14F-4D97-AF65-F5344CB8AC3E}">
        <p14:creationId xmlns:p14="http://schemas.microsoft.com/office/powerpoint/2010/main" val="360854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3BD5F99-03B4-4391-8EDA-865A86E2FA3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71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1EC2D-CC4C-428B-8F91-C3DB9CAD7735}"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5F99-03B4-4391-8EDA-865A86E2FA37}" type="slidenum">
              <a:rPr lang="en-US" smtClean="0"/>
              <a:t>‹#›</a:t>
            </a:fld>
            <a:endParaRPr lang="en-US"/>
          </a:p>
        </p:txBody>
      </p:sp>
    </p:spTree>
    <p:extLst>
      <p:ext uri="{BB962C8B-B14F-4D97-AF65-F5344CB8AC3E}">
        <p14:creationId xmlns:p14="http://schemas.microsoft.com/office/powerpoint/2010/main" val="285749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62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28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spTree>
    <p:extLst>
      <p:ext uri="{BB962C8B-B14F-4D97-AF65-F5344CB8AC3E}">
        <p14:creationId xmlns:p14="http://schemas.microsoft.com/office/powerpoint/2010/main" val="409712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95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96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89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35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spTree>
    <p:extLst>
      <p:ext uri="{BB962C8B-B14F-4D97-AF65-F5344CB8AC3E}">
        <p14:creationId xmlns:p14="http://schemas.microsoft.com/office/powerpoint/2010/main" val="145969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EC2D-CC4C-428B-8F91-C3DB9CAD7735}"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5F99-03B4-4391-8EDA-865A86E2FA3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90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61EC2D-CC4C-428B-8F91-C3DB9CAD7735}"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5F99-03B4-4391-8EDA-865A86E2FA37}"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84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61EC2D-CC4C-428B-8F91-C3DB9CAD7735}" type="datetimeFigureOut">
              <a:rPr lang="en-US" smtClean="0"/>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D5F99-03B4-4391-8EDA-865A86E2FA3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00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61EC2D-CC4C-428B-8F91-C3DB9CAD7735}" type="datetimeFigureOut">
              <a:rPr lang="en-US" smtClean="0"/>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D5F99-03B4-4391-8EDA-865A86E2FA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0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1EC2D-CC4C-428B-8F91-C3DB9CAD7735}" type="datetimeFigureOut">
              <a:rPr lang="en-US" smtClean="0"/>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D5F99-03B4-4391-8EDA-865A86E2FA37}" type="slidenum">
              <a:rPr lang="en-US" smtClean="0"/>
              <a:t>‹#›</a:t>
            </a:fld>
            <a:endParaRPr lang="en-US"/>
          </a:p>
        </p:txBody>
      </p:sp>
    </p:spTree>
    <p:extLst>
      <p:ext uri="{BB962C8B-B14F-4D97-AF65-F5344CB8AC3E}">
        <p14:creationId xmlns:p14="http://schemas.microsoft.com/office/powerpoint/2010/main" val="361722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1EC2D-CC4C-428B-8F91-C3DB9CAD7735}"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5F99-03B4-4391-8EDA-865A86E2FA3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34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1EC2D-CC4C-428B-8F91-C3DB9CAD7735}"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5F99-03B4-4391-8EDA-865A86E2FA37}" type="slidenum">
              <a:rPr lang="en-US" smtClean="0"/>
              <a:t>‹#›</a:t>
            </a:fld>
            <a:endParaRPr lang="en-US"/>
          </a:p>
        </p:txBody>
      </p:sp>
    </p:spTree>
    <p:extLst>
      <p:ext uri="{BB962C8B-B14F-4D97-AF65-F5344CB8AC3E}">
        <p14:creationId xmlns:p14="http://schemas.microsoft.com/office/powerpoint/2010/main" val="315904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61EC2D-CC4C-428B-8F91-C3DB9CAD7735}" type="datetimeFigureOut">
              <a:rPr lang="en-US" smtClean="0"/>
              <a:t>9/20/2014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BD5F99-03B4-4391-8EDA-865A86E2FA37}" type="slidenum">
              <a:rPr lang="en-US" smtClean="0"/>
              <a:t>‹#›</a:t>
            </a:fld>
            <a:endParaRPr lang="en-US"/>
          </a:p>
        </p:txBody>
      </p:sp>
    </p:spTree>
    <p:extLst>
      <p:ext uri="{BB962C8B-B14F-4D97-AF65-F5344CB8AC3E}">
        <p14:creationId xmlns:p14="http://schemas.microsoft.com/office/powerpoint/2010/main" val="12242712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prison@mtzbcministry.com" TargetMode="Externa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descr="https://encrypted-tbn3.gstatic.com/images?q=tbn:ANd9GcRPCemfY7E75PdpPZYBk__nZJUegl1F8LMSBuDQzGq8ZcVwWDB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279" y="623454"/>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2.gstatic.com/images?q=tbn:ANd9GcQe6MYJ2RIEM2FrkXfIdLHUO5wMawoZHGntpc1v5qsRExOG99JT_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85" y="623454"/>
            <a:ext cx="3340177" cy="38206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2.gstatic.com/images?q=tbn:ANd9GcQ3IueZ9XOgl6Mzp_6C4g4dsjZxtTi2uyJQOqwk0sJRb2qbZykB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179" y="4444104"/>
            <a:ext cx="2619375"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41249" y="2273416"/>
            <a:ext cx="6324190" cy="3046988"/>
          </a:xfrm>
          <a:prstGeom prst="rect">
            <a:avLst/>
          </a:prstGeom>
          <a:noFill/>
        </p:spPr>
        <p:txBody>
          <a:bodyPr wrap="square" rtlCol="0">
            <a:spAutoFit/>
          </a:bodyPr>
          <a:lstStyle/>
          <a:p>
            <a:pPr algn="ctr"/>
            <a:r>
              <a:rPr lang="en-US" sz="4800" dirty="0" smtClean="0"/>
              <a:t>Dispelling Myths about </a:t>
            </a:r>
          </a:p>
          <a:p>
            <a:pPr algn="ctr"/>
            <a:r>
              <a:rPr lang="en-US" sz="4800" dirty="0" smtClean="0"/>
              <a:t>Prison Ministry</a:t>
            </a:r>
          </a:p>
          <a:p>
            <a:pPr algn="ctr"/>
            <a:r>
              <a:rPr lang="en-US" sz="3200" dirty="0" smtClean="0"/>
              <a:t>October 14</a:t>
            </a:r>
            <a:r>
              <a:rPr lang="en-US" sz="3200" baseline="30000" dirty="0" smtClean="0"/>
              <a:t>th</a:t>
            </a:r>
            <a:r>
              <a:rPr lang="en-US" sz="3200" dirty="0" smtClean="0"/>
              <a:t> at 6:30pm</a:t>
            </a:r>
          </a:p>
          <a:p>
            <a:pPr algn="ctr"/>
            <a:r>
              <a:rPr lang="en-US" sz="3200" dirty="0" smtClean="0"/>
              <a:t>Education Wing </a:t>
            </a:r>
          </a:p>
          <a:p>
            <a:pPr algn="ctr"/>
            <a:r>
              <a:rPr lang="en-US" sz="3200" dirty="0" smtClean="0"/>
              <a:t>Room 236</a:t>
            </a:r>
            <a:endParaRPr lang="en-US" sz="3200" dirty="0"/>
          </a:p>
        </p:txBody>
      </p:sp>
      <p:sp>
        <p:nvSpPr>
          <p:cNvPr id="11" name="TextBox 10"/>
          <p:cNvSpPr txBox="1"/>
          <p:nvPr/>
        </p:nvSpPr>
        <p:spPr>
          <a:xfrm>
            <a:off x="613985" y="5139959"/>
            <a:ext cx="7244912" cy="954107"/>
          </a:xfrm>
          <a:prstGeom prst="rect">
            <a:avLst/>
          </a:prstGeom>
          <a:noFill/>
        </p:spPr>
        <p:txBody>
          <a:bodyPr wrap="square" rtlCol="0">
            <a:spAutoFit/>
          </a:bodyPr>
          <a:lstStyle/>
          <a:p>
            <a:r>
              <a:rPr lang="en-US" sz="2800" dirty="0" smtClean="0"/>
              <a:t>Contact Debra Neblett </a:t>
            </a:r>
            <a:r>
              <a:rPr lang="en-US" sz="2800" dirty="0" smtClean="0"/>
              <a:t>at: </a:t>
            </a:r>
          </a:p>
          <a:p>
            <a:r>
              <a:rPr lang="en-US" sz="2800" dirty="0" smtClean="0">
                <a:hlinkClick r:id="rId6"/>
              </a:rPr>
              <a:t>prison@mtzbcministry.com</a:t>
            </a:r>
            <a:r>
              <a:rPr lang="en-US" sz="2800" dirty="0" smtClean="0"/>
              <a:t> </a:t>
            </a:r>
            <a:r>
              <a:rPr lang="en-US" sz="2800" dirty="0" smtClean="0"/>
              <a:t>for </a:t>
            </a:r>
            <a:r>
              <a:rPr lang="en-US" sz="2800" dirty="0" smtClean="0"/>
              <a:t>more informatio</a:t>
            </a:r>
            <a:r>
              <a:rPr lang="en-US" sz="2400" dirty="0" smtClean="0"/>
              <a:t>n </a:t>
            </a:r>
            <a:endParaRPr lang="en-US" sz="2400" dirty="0"/>
          </a:p>
        </p:txBody>
      </p:sp>
    </p:spTree>
    <p:extLst>
      <p:ext uri="{BB962C8B-B14F-4D97-AF65-F5344CB8AC3E}">
        <p14:creationId xmlns:p14="http://schemas.microsoft.com/office/powerpoint/2010/main" val="1045995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870</TotalTime>
  <Words>174</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Garamond</vt:lpstr>
      <vt:lpstr>Organic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A. Neblett</dc:creator>
  <cp:lastModifiedBy>Debra A. Neblett</cp:lastModifiedBy>
  <cp:revision>6</cp:revision>
  <cp:lastPrinted>2014-09-20T04:37:29Z</cp:lastPrinted>
  <dcterms:created xsi:type="dcterms:W3CDTF">2014-09-20T03:35:54Z</dcterms:created>
  <dcterms:modified xsi:type="dcterms:W3CDTF">2014-09-20T18:15:50Z</dcterms:modified>
</cp:coreProperties>
</file>