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B75C62E-BD22-49EC-A8C1-23B33440CEA4}" type="datetimeFigureOut">
              <a:rPr lang="en-US" smtClean="0"/>
              <a:t>1/5/2014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AB395D7-5875-407D-89FF-43F2A39CD4C7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75C62E-BD22-49EC-A8C1-23B33440CEA4}" type="datetimeFigureOut">
              <a:rPr lang="en-US" smtClean="0"/>
              <a:t>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B395D7-5875-407D-89FF-43F2A39CD4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B75C62E-BD22-49EC-A8C1-23B33440CEA4}" type="datetimeFigureOut">
              <a:rPr lang="en-US" smtClean="0"/>
              <a:t>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AB395D7-5875-407D-89FF-43F2A39CD4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75C62E-BD22-49EC-A8C1-23B33440CEA4}" type="datetimeFigureOut">
              <a:rPr lang="en-US" smtClean="0"/>
              <a:t>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B395D7-5875-407D-89FF-43F2A39CD4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B75C62E-BD22-49EC-A8C1-23B33440CEA4}" type="datetimeFigureOut">
              <a:rPr lang="en-US" smtClean="0"/>
              <a:t>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AB395D7-5875-407D-89FF-43F2A39CD4C7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75C62E-BD22-49EC-A8C1-23B33440CEA4}" type="datetimeFigureOut">
              <a:rPr lang="en-US" smtClean="0"/>
              <a:t>1/5/2014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B395D7-5875-407D-89FF-43F2A39CD4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75C62E-BD22-49EC-A8C1-23B33440CEA4}" type="datetimeFigureOut">
              <a:rPr lang="en-US" smtClean="0"/>
              <a:t>1/5/2014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B395D7-5875-407D-89FF-43F2A39CD4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75C62E-BD22-49EC-A8C1-23B33440CEA4}" type="datetimeFigureOut">
              <a:rPr lang="en-US" smtClean="0"/>
              <a:t>1/5/2014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B395D7-5875-407D-89FF-43F2A39CD4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B75C62E-BD22-49EC-A8C1-23B33440CEA4}" type="datetimeFigureOut">
              <a:rPr lang="en-US" smtClean="0"/>
              <a:t>1/5/2014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B395D7-5875-407D-89FF-43F2A39CD4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75C62E-BD22-49EC-A8C1-23B33440CEA4}" type="datetimeFigureOut">
              <a:rPr lang="en-US" smtClean="0"/>
              <a:t>1/5/2014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B395D7-5875-407D-89FF-43F2A39CD4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75C62E-BD22-49EC-A8C1-23B33440CEA4}" type="datetimeFigureOut">
              <a:rPr lang="en-US" smtClean="0"/>
              <a:t>1/5/2014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B395D7-5875-407D-89FF-43F2A39CD4C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B75C62E-BD22-49EC-A8C1-23B33440CEA4}" type="datetimeFigureOut">
              <a:rPr lang="en-US" smtClean="0"/>
              <a:t>1/5/2014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AB395D7-5875-407D-89FF-43F2A39CD4C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3886200"/>
          </a:xfrm>
        </p:spPr>
        <p:txBody>
          <a:bodyPr/>
          <a:lstStyle/>
          <a:p>
            <a:pPr algn="ctr" eaLnBrk="1" hangingPunct="1"/>
            <a:r>
              <a:rPr lang="en-US" altLang="en-US" sz="6600" b="1" dirty="0" smtClean="0">
                <a:latin typeface="Andalus" pitchFamily="18" charset="-78"/>
                <a:cs typeface="Andalus" pitchFamily="18" charset="-78"/>
              </a:rPr>
              <a:t>One </a:t>
            </a:r>
            <a:r>
              <a:rPr lang="en-US" altLang="en-US" sz="6600" b="1" dirty="0" smtClean="0">
                <a:latin typeface="Andalus" pitchFamily="18" charset="-78"/>
                <a:cs typeface="Andalus" pitchFamily="18" charset="-78"/>
              </a:rPr>
              <a:t>Flesh</a:t>
            </a:r>
            <a:br>
              <a:rPr lang="en-US" altLang="en-US" sz="6600" b="1" dirty="0" smtClean="0">
                <a:latin typeface="Andalus" pitchFamily="18" charset="-78"/>
                <a:cs typeface="Andalus" pitchFamily="18" charset="-78"/>
              </a:rPr>
            </a:br>
            <a:r>
              <a:rPr lang="en-US" altLang="en-US" sz="6600" b="1" dirty="0" smtClean="0">
                <a:latin typeface="Andalus" pitchFamily="18" charset="-78"/>
                <a:cs typeface="Andalus" pitchFamily="18" charset="-78"/>
              </a:rPr>
              <a:t>Marriage Ministry</a:t>
            </a:r>
            <a:br>
              <a:rPr lang="en-US" altLang="en-US" sz="6600" b="1" dirty="0" smtClean="0">
                <a:latin typeface="Andalus" pitchFamily="18" charset="-78"/>
                <a:cs typeface="Andalus" pitchFamily="18" charset="-78"/>
              </a:rPr>
            </a:br>
            <a:endParaRPr lang="en-US" altLang="en-US" sz="6600" b="1" dirty="0" smtClean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>
          <a:xfrm rot="10800000" flipV="1">
            <a:off x="609600" y="4114800"/>
            <a:ext cx="8305800" cy="2082024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i="1" dirty="0" smtClean="0">
                <a:solidFill>
                  <a:schemeClr val="tx1"/>
                </a:solidFill>
              </a:rPr>
              <a:t>Interest Meeting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i="1" dirty="0" smtClean="0">
                <a:solidFill>
                  <a:schemeClr val="tx1"/>
                </a:solidFill>
              </a:rPr>
              <a:t>February 2</a:t>
            </a:r>
            <a:r>
              <a:rPr lang="en-US" sz="3200" i="1" baseline="30000" dirty="0" smtClean="0">
                <a:solidFill>
                  <a:schemeClr val="tx1"/>
                </a:solidFill>
              </a:rPr>
              <a:t>nd</a:t>
            </a:r>
            <a:endParaRPr lang="en-US" sz="3200" i="1" dirty="0" smtClean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i="1" dirty="0" smtClean="0">
                <a:solidFill>
                  <a:schemeClr val="tx1"/>
                </a:solidFill>
              </a:rPr>
              <a:t>Room 233 after 10:00am service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i="1" dirty="0" smtClean="0">
                <a:solidFill>
                  <a:schemeClr val="tx1"/>
                </a:solidFill>
              </a:rPr>
              <a:t>1fleshministry@att.net</a:t>
            </a:r>
            <a:endParaRPr lang="en-US" sz="3200" i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i="1" dirty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6E8057-9DBF-4E39-B1F4-F8EE738E22E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pic>
        <p:nvPicPr>
          <p:cNvPr id="9222" name="Picture 6" descr="MPj044647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28600"/>
            <a:ext cx="1981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194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</TotalTime>
  <Words>13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One Flesh Marriage Ministry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Flesh Marriage Ministry</dc:title>
  <dc:creator>Tiffany</dc:creator>
  <cp:lastModifiedBy>Tiffany</cp:lastModifiedBy>
  <cp:revision>2</cp:revision>
  <dcterms:created xsi:type="dcterms:W3CDTF">2014-01-05T19:50:18Z</dcterms:created>
  <dcterms:modified xsi:type="dcterms:W3CDTF">2014-01-05T20:02:05Z</dcterms:modified>
</cp:coreProperties>
</file>