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Medium" panose="020B0603020102020204" pitchFamily="34" charset="0"/>
      <p:regular r:id="rId14"/>
      <p:italic r:id="rId15"/>
    </p:embeddedFont>
    <p:embeddedFont>
      <p:font typeface="Franklin Gothic Book" panose="020B0503020102020204" pitchFamily="34" charset="0"/>
      <p:regular r:id="rId16"/>
      <p:italic r:id="rId17"/>
    </p:embeddedFont>
    <p:embeddedFont>
      <p:font typeface="Perpetua" panose="020205020604010203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tzbcmissions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751542" cy="3563656"/>
          </a:xfrm>
          <a:prstGeom prst="rect">
            <a:avLst/>
          </a:prstGeom>
          <a:noFill/>
          <a:ln w="28575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Mission Team Interest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4060200" cy="496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Want to Find Ways to Reach Out to Others Outside of the Local Community?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Come out to a Mission Team  Interest Meeting:</a:t>
            </a:r>
          </a:p>
          <a:p>
            <a:pPr algn="ctr"/>
            <a:r>
              <a:rPr lang="en-US" dirty="0" smtClean="0"/>
              <a:t>March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Room 240</a:t>
            </a:r>
          </a:p>
          <a:p>
            <a:pPr algn="ctr"/>
            <a:r>
              <a:rPr lang="en-US" dirty="0" smtClean="0"/>
              <a:t>6:30 pm</a:t>
            </a:r>
          </a:p>
          <a:p>
            <a:pPr algn="ctr"/>
            <a:r>
              <a:rPr lang="en-US" dirty="0" smtClean="0">
                <a:hlinkClick r:id="rId3"/>
              </a:rPr>
              <a:t>Email mtzbcmissions@gmail.com</a:t>
            </a:r>
            <a:r>
              <a:rPr lang="en-US" dirty="0" smtClean="0"/>
              <a:t> with questions.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PresenterMedia.com - static blue 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Earth presentation</Template>
  <TotalTime>9</TotalTime>
  <Words>39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Segoe UI</vt:lpstr>
      <vt:lpstr>Calibri</vt:lpstr>
      <vt:lpstr>Franklin Gothic Medium</vt:lpstr>
      <vt:lpstr>Arial</vt:lpstr>
      <vt:lpstr>Franklin Gothic Book</vt:lpstr>
      <vt:lpstr>Perpetua</vt:lpstr>
      <vt:lpstr>www.PresenterMedia.com - static blue earth</vt:lpstr>
      <vt:lpstr>Mission Team Interest Meeting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Sonja Frison</dc:creator>
  <cp:keywords/>
  <cp:lastModifiedBy>Sonja Frison</cp:lastModifiedBy>
  <cp:revision>2</cp:revision>
  <dcterms:created xsi:type="dcterms:W3CDTF">2014-03-04T22:50:23Z</dcterms:created>
  <dcterms:modified xsi:type="dcterms:W3CDTF">2014-03-04T23:00:22Z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