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3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2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6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36A0-6B3A-44CE-B63E-4E0A4DB5854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4E08-E661-4E2B-9BA3-508ABAFF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oneblackdoctor.files.wordpress.com/2012/08/doctor-explaining-prescription-to-patient.jpeg?w=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9" y="4191001"/>
            <a:ext cx="2743200" cy="210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ycnr.com/s/1041/images/editor/News/SNR_Fall_Symposium%20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969" y="4191001"/>
            <a:ext cx="2666640" cy="206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676400"/>
            <a:ext cx="922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latin typeface="Arial Black" panose="020B0A04020102020204" pitchFamily="34" charset="0"/>
              </a:rPr>
              <a:t>Closing The Gap: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Healthcare Disparities and 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African-Americans </a:t>
            </a:r>
            <a:r>
              <a:rPr lang="en-US" sz="2400" dirty="0" smtClean="0">
                <a:latin typeface="Arial Black" panose="020B0A04020102020204" pitchFamily="34" charset="0"/>
              </a:rPr>
              <a:t>Symposium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1301 </a:t>
            </a:r>
            <a:r>
              <a:rPr lang="en-US" sz="2400" dirty="0" smtClean="0">
                <a:latin typeface="Arial Black" panose="020B0A04020102020204" pitchFamily="34" charset="0"/>
              </a:rPr>
              <a:t>Alamance Church Road, Greensboro, NC 27401</a:t>
            </a:r>
          </a:p>
          <a:p>
            <a:pPr algn="ctr"/>
            <a:endParaRPr lang="en-US" dirty="0" smtClean="0">
              <a:latin typeface="Arial Black" panose="020B0A04020102020204" pitchFamily="34" charset="0"/>
            </a:endParaRP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For More Information</a:t>
            </a:r>
            <a:r>
              <a:rPr lang="en-US" dirty="0" smtClean="0">
                <a:latin typeface="Arial Black" panose="020B0A04020102020204" pitchFamily="34" charset="0"/>
              </a:rPr>
              <a:t>: The S.E.L. </a:t>
            </a:r>
            <a:r>
              <a:rPr lang="en-US" dirty="0" smtClean="0">
                <a:latin typeface="Arial Black" panose="020B0A04020102020204" pitchFamily="34" charset="0"/>
              </a:rPr>
              <a:t>Group @ </a:t>
            </a:r>
            <a:r>
              <a:rPr lang="en-US" dirty="0" smtClean="0">
                <a:latin typeface="Arial Black" panose="020B0A04020102020204" pitchFamily="34" charset="0"/>
              </a:rPr>
              <a:t>336-285-7173</a:t>
            </a:r>
          </a:p>
          <a:p>
            <a:pPr algn="ctr"/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57600" y="484935"/>
            <a:ext cx="52881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latin typeface="Script MT Bold" panose="03040602040607080904" pitchFamily="66" charset="0"/>
              </a:rPr>
              <a:t>Greensboro </a:t>
            </a:r>
            <a:r>
              <a:rPr lang="en-US" sz="3600" dirty="0" smtClean="0">
                <a:latin typeface="Script MT Bold" panose="03040602040607080904" pitchFamily="66" charset="0"/>
              </a:rPr>
              <a:t>Medical </a:t>
            </a:r>
            <a:r>
              <a:rPr lang="en-US" sz="3600" dirty="0" smtClean="0">
                <a:latin typeface="Script MT Bold" panose="03040602040607080904" pitchFamily="66" charset="0"/>
              </a:rPr>
              <a:t>Society</a:t>
            </a:r>
            <a:endParaRPr lang="en-US" sz="2000" dirty="0">
              <a:latin typeface="Script MT Bold" panose="03040602040607080904" pitchFamily="66" charset="0"/>
            </a:endParaRPr>
          </a:p>
        </p:txBody>
      </p:sp>
      <p:pic>
        <p:nvPicPr>
          <p:cNvPr id="1026" name="Picture 2" descr="http://images.bwbx.io/cms/2013-03-22/0321-health-screening-630x4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301" y="4191000"/>
            <a:ext cx="3104699" cy="206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39609" y="6265475"/>
            <a:ext cx="286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Free Health </a:t>
            </a: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Screenings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1969" y="6265475"/>
            <a:ext cx="2694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Expert Led </a:t>
            </a: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Discussions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331048"/>
            <a:ext cx="485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Script MT Bold" panose="03040602040607080904" pitchFamily="66" charset="0"/>
              </a:rPr>
              <a:t>May 30, </a:t>
            </a:r>
            <a:r>
              <a:rPr lang="en-US" sz="2800" dirty="0" smtClean="0">
                <a:latin typeface="Script MT Bold" panose="03040602040607080904" pitchFamily="66" charset="0"/>
              </a:rPr>
              <a:t>2015</a:t>
            </a:r>
          </a:p>
          <a:p>
            <a:pPr algn="ctr"/>
            <a:r>
              <a:rPr lang="en-US" sz="2800" dirty="0" smtClean="0">
                <a:latin typeface="Script MT Bold" panose="03040602040607080904" pitchFamily="66" charset="0"/>
              </a:rPr>
              <a:t>9:00am – 2:00pm</a:t>
            </a:r>
            <a:endParaRPr lang="en-US" sz="2800" dirty="0">
              <a:latin typeface="Script MT Bold" panose="030406020406070809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809" y="626547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Meet Local Medical Professionals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Funderburk</dc:creator>
  <cp:lastModifiedBy>Keith Funderburk</cp:lastModifiedBy>
  <cp:revision>12</cp:revision>
  <cp:lastPrinted>2015-01-24T13:53:13Z</cp:lastPrinted>
  <dcterms:created xsi:type="dcterms:W3CDTF">2015-01-23T03:17:06Z</dcterms:created>
  <dcterms:modified xsi:type="dcterms:W3CDTF">2015-03-12T20:43:52Z</dcterms:modified>
</cp:coreProperties>
</file>