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08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57-BB7A-46B1-A897-0B50A2D55F78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FEE7-8CBF-4A53-98B8-C27E5F8A6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86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57-BB7A-46B1-A897-0B50A2D55F78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FEE7-8CBF-4A53-98B8-C27E5F8A6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9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57-BB7A-46B1-A897-0B50A2D55F78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FEE7-8CBF-4A53-98B8-C27E5F8A6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29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57-BB7A-46B1-A897-0B50A2D55F78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FEE7-8CBF-4A53-98B8-C27E5F8A6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1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57-BB7A-46B1-A897-0B50A2D55F78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FEE7-8CBF-4A53-98B8-C27E5F8A6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57-BB7A-46B1-A897-0B50A2D55F78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FEE7-8CBF-4A53-98B8-C27E5F8A6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0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57-BB7A-46B1-A897-0B50A2D55F78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FEE7-8CBF-4A53-98B8-C27E5F8A6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3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57-BB7A-46B1-A897-0B50A2D55F78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FEE7-8CBF-4A53-98B8-C27E5F8A6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08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57-BB7A-46B1-A897-0B50A2D55F78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FEE7-8CBF-4A53-98B8-C27E5F8A6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4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57-BB7A-46B1-A897-0B50A2D55F78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FEE7-8CBF-4A53-98B8-C27E5F8A6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70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257-BB7A-46B1-A897-0B50A2D55F78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2FEE7-8CBF-4A53-98B8-C27E5F8A6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0257-BB7A-46B1-A897-0B50A2D55F78}" type="datetimeFigureOut">
              <a:rPr lang="en-US" smtClean="0"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2FEE7-8CBF-4A53-98B8-C27E5F8A66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9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01200" y="76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2" y="8744"/>
            <a:ext cx="9144000" cy="0"/>
          </a:xfrm>
          <a:noFill/>
        </p:spPr>
        <p:txBody>
          <a:bodyPr>
            <a:normAutofit fontScale="25000" lnSpcReduction="20000"/>
          </a:bodyPr>
          <a:lstStyle/>
          <a:p>
            <a:pPr>
              <a:lnSpc>
                <a:spcPts val="4000"/>
              </a:lnSpc>
            </a:pPr>
            <a:endParaRPr lang="en-US" sz="100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>
              <a:lnSpc>
                <a:spcPts val="3200"/>
              </a:lnSpc>
            </a:pPr>
            <a:endParaRPr lang="en-US" sz="66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>
              <a:lnSpc>
                <a:spcPts val="3200"/>
              </a:lnSpc>
            </a:pPr>
            <a:endParaRPr lang="en-US" sz="6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>
              <a:lnSpc>
                <a:spcPts val="3200"/>
              </a:lnSpc>
            </a:pPr>
            <a:endParaRPr lang="en-US" sz="6600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>
              <a:lnSpc>
                <a:spcPts val="3200"/>
              </a:lnSpc>
            </a:pPr>
            <a:endParaRPr lang="en-US" sz="6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56" name="Picture 32" descr="http://slodive.com/wp-content/uploads/2012/02/pretty-backgrounds/endless-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532"/>
            <a:ext cx="9144000" cy="68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455" y="-38698"/>
            <a:ext cx="9081562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endParaRPr lang="en-US" sz="100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>
              <a:lnSpc>
                <a:spcPts val="3200"/>
              </a:lnSpc>
            </a:pPr>
            <a:r>
              <a:rPr lang="en-US" sz="5900" spc="3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eratorSmallCaps" panose="02020800000000000000" pitchFamily="18" charset="0"/>
              </a:rPr>
              <a:t>Ministry of A.C.T.S.</a:t>
            </a:r>
          </a:p>
          <a:p>
            <a:pPr algn="ctr">
              <a:lnSpc>
                <a:spcPts val="4000"/>
              </a:lnSpc>
            </a:pP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4400" i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Chiller" panose="04020404031007020602" pitchFamily="82" charset="0"/>
              </a:rPr>
              <a:t>Activating Change Through the Supernatural</a:t>
            </a:r>
            <a:r>
              <a:rPr lang="en-US" sz="440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</a:rPr>
              <a:t>)</a:t>
            </a:r>
            <a:endParaRPr lang="en-US" sz="1050" dirty="0" smtClean="0">
              <a:ln>
                <a:solidFill>
                  <a:srgbClr val="FF0000"/>
                </a:solidFill>
              </a:ln>
              <a:solidFill>
                <a:schemeClr val="bg1"/>
              </a:solidFill>
            </a:endParaRPr>
          </a:p>
          <a:p>
            <a:endParaRPr lang="en-US" sz="100" dirty="0" smtClean="0">
              <a:solidFill>
                <a:schemeClr val="bg1"/>
              </a:solidFill>
            </a:endParaRPr>
          </a:p>
          <a:p>
            <a:endParaRPr lang="en-US" sz="100" dirty="0">
              <a:solidFill>
                <a:schemeClr val="bg1"/>
              </a:solidFill>
            </a:endParaRPr>
          </a:p>
          <a:p>
            <a:endParaRPr lang="en-US" sz="100" dirty="0" smtClean="0">
              <a:solidFill>
                <a:schemeClr val="bg1"/>
              </a:solidFill>
            </a:endParaRPr>
          </a:p>
          <a:p>
            <a:endParaRPr lang="en-US" sz="100" dirty="0">
              <a:solidFill>
                <a:schemeClr val="bg1"/>
              </a:solidFill>
            </a:endParaRPr>
          </a:p>
          <a:p>
            <a:endParaRPr lang="en-US" sz="100" dirty="0" smtClean="0">
              <a:solidFill>
                <a:schemeClr val="bg1"/>
              </a:solidFill>
            </a:endParaRPr>
          </a:p>
          <a:p>
            <a:endParaRPr lang="en-US" sz="100" dirty="0">
              <a:solidFill>
                <a:schemeClr val="bg1"/>
              </a:solidFill>
            </a:endParaRPr>
          </a:p>
          <a:p>
            <a:endParaRPr lang="en-US" sz="100" dirty="0" smtClean="0">
              <a:solidFill>
                <a:schemeClr val="bg1"/>
              </a:solidFill>
            </a:endParaRPr>
          </a:p>
          <a:p>
            <a:endParaRPr lang="en-US" sz="100" dirty="0">
              <a:solidFill>
                <a:schemeClr val="bg1"/>
              </a:solidFill>
            </a:endParaRPr>
          </a:p>
          <a:p>
            <a:endParaRPr lang="en-US" sz="100" dirty="0" smtClean="0">
              <a:solidFill>
                <a:schemeClr val="bg1"/>
              </a:solidFill>
            </a:endParaRPr>
          </a:p>
          <a:p>
            <a:endParaRPr lang="en-US" sz="100" dirty="0">
              <a:solidFill>
                <a:schemeClr val="bg1"/>
              </a:solidFill>
            </a:endParaRPr>
          </a:p>
          <a:p>
            <a:endParaRPr lang="en-US" sz="100" dirty="0" smtClean="0">
              <a:solidFill>
                <a:schemeClr val="bg1"/>
              </a:solidFill>
            </a:endParaRPr>
          </a:p>
          <a:p>
            <a:endParaRPr lang="en-US" sz="100" dirty="0">
              <a:solidFill>
                <a:schemeClr val="bg1"/>
              </a:solidFill>
            </a:endParaRPr>
          </a:p>
          <a:p>
            <a:endParaRPr lang="en-US" sz="100" dirty="0" smtClean="0">
              <a:solidFill>
                <a:schemeClr val="bg1"/>
              </a:solidFill>
            </a:endParaRPr>
          </a:p>
          <a:p>
            <a:endParaRPr lang="en-US" sz="100" dirty="0">
              <a:solidFill>
                <a:schemeClr val="bg1"/>
              </a:solidFill>
            </a:endParaRPr>
          </a:p>
          <a:p>
            <a:endParaRPr lang="en-US" sz="100" dirty="0" smtClean="0">
              <a:solidFill>
                <a:schemeClr val="bg1"/>
              </a:solidFill>
            </a:endParaRPr>
          </a:p>
          <a:p>
            <a:pPr algn="ctr"/>
            <a:r>
              <a:rPr lang="en-US" sz="2600" dirty="0" smtClean="0">
                <a:solidFill>
                  <a:schemeClr val="bg1"/>
                </a:solidFill>
                <a:latin typeface="Effloresce Antique" panose="02000400000000000000" pitchFamily="2" charset="0"/>
              </a:rPr>
              <a:t>Experience one of the monthly mentoring/training sessions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  <a:latin typeface="Effloresce Antique" panose="02000400000000000000" pitchFamily="2" charset="0"/>
              </a:rPr>
              <a:t>designed to “</a:t>
            </a:r>
            <a:r>
              <a:rPr lang="en-US" sz="2600" dirty="0" smtClean="0">
                <a:solidFill>
                  <a:schemeClr val="bg1"/>
                </a:solidFill>
                <a:latin typeface="ImperatorSmallCaps" panose="02020800000000000000" pitchFamily="18" charset="0"/>
              </a:rPr>
              <a:t>EQUIP &amp; EMPOWER” </a:t>
            </a:r>
            <a:r>
              <a:rPr lang="en-US" sz="2600" dirty="0" smtClean="0">
                <a:solidFill>
                  <a:schemeClr val="bg1"/>
                </a:solidFill>
                <a:latin typeface="Effloresce Antique" panose="02000400000000000000" pitchFamily="2" charset="0"/>
              </a:rPr>
              <a:t>believers to understand and utilize the supernatural gifts of the Spirit for Kingdom living.</a:t>
            </a:r>
          </a:p>
          <a:p>
            <a:endParaRPr lang="en-US" sz="2800" dirty="0" smtClean="0">
              <a:solidFill>
                <a:schemeClr val="bg1"/>
              </a:solidFill>
              <a:latin typeface="Effloresce Antique" panose="02000400000000000000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Effloresce Antique" panose="02000400000000000000" pitchFamily="2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Effloresce Antique" panose="02000400000000000000" pitchFamily="2" charset="0"/>
            </a:endParaRPr>
          </a:p>
          <a:p>
            <a:endParaRPr lang="en-US" sz="2800" dirty="0">
              <a:solidFill>
                <a:schemeClr val="bg1"/>
              </a:solidFill>
              <a:latin typeface="Effloresce Antique" panose="02000400000000000000" pitchFamily="2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Effloresce Antique" panose="02000400000000000000" pitchFamily="2" charset="0"/>
            </a:endParaRPr>
          </a:p>
          <a:p>
            <a:pPr marL="514350" indent="-514350">
              <a:lnSpc>
                <a:spcPts val="3200"/>
              </a:lnSpc>
              <a:buFont typeface="Wingdings" panose="05000000000000000000" pitchFamily="2" charset="2"/>
              <a:buChar char=""/>
            </a:pPr>
            <a:endParaRPr lang="en-US" sz="2400" dirty="0" smtClean="0">
              <a:solidFill>
                <a:schemeClr val="bg1"/>
              </a:solidFill>
              <a:latin typeface="Effloresce Antique" panose="02000400000000000000" pitchFamily="2" charset="0"/>
            </a:endParaRPr>
          </a:p>
          <a:p>
            <a:pPr marL="514350" indent="-514350">
              <a:lnSpc>
                <a:spcPts val="3200"/>
              </a:lnSpc>
              <a:buFont typeface="Wingdings" panose="05000000000000000000" pitchFamily="2" charset="2"/>
              <a:buChar char=""/>
            </a:pPr>
            <a:endParaRPr lang="en-US" sz="2400" dirty="0">
              <a:solidFill>
                <a:schemeClr val="bg1"/>
              </a:solidFill>
              <a:latin typeface="Effloresce Antique" panose="02000400000000000000" pitchFamily="2" charset="0"/>
            </a:endParaRPr>
          </a:p>
          <a:p>
            <a:pPr marL="514350" indent="-514350">
              <a:lnSpc>
                <a:spcPts val="3200"/>
              </a:lnSpc>
              <a:buFont typeface="Wingdings" panose="05000000000000000000" pitchFamily="2" charset="2"/>
              <a:buChar char=""/>
            </a:pPr>
            <a:endParaRPr lang="en-US" sz="100" dirty="0" smtClean="0">
              <a:solidFill>
                <a:schemeClr val="bg1"/>
              </a:solidFill>
              <a:latin typeface="Effloresce Antique" panose="02000400000000000000" pitchFamily="2" charset="0"/>
            </a:endParaRPr>
          </a:p>
          <a:p>
            <a:pPr marL="514350" indent="-514350">
              <a:lnSpc>
                <a:spcPts val="3200"/>
              </a:lnSpc>
              <a:buFont typeface="Wingdings" panose="05000000000000000000" pitchFamily="2" charset="2"/>
              <a:buChar char=""/>
            </a:pPr>
            <a:endParaRPr lang="en-US" sz="100" dirty="0" smtClean="0">
              <a:solidFill>
                <a:schemeClr val="bg1"/>
              </a:solidFill>
              <a:latin typeface="Effloresce Antique" panose="02000400000000000000" pitchFamily="2" charset="0"/>
            </a:endParaRP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  <a:latin typeface="Effloresce Antique" panose="02000400000000000000" pitchFamily="2" charset="0"/>
              </a:rPr>
              <a:t>For more information please email: moa@mtzbcministry.com</a:t>
            </a:r>
          </a:p>
          <a:p>
            <a:endParaRPr lang="en-US" sz="100" dirty="0">
              <a:latin typeface="Effloresce Antique" panose="02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1039" y="5105399"/>
            <a:ext cx="2288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Deliverance Encounter</a:t>
            </a:r>
          </a:p>
          <a:p>
            <a:pPr algn="r"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 Min. J. Mason</a:t>
            </a:r>
          </a:p>
          <a:p>
            <a:pPr algn="r"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 4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 Sat, 11-1:00 pm </a:t>
            </a:r>
          </a:p>
          <a:p>
            <a:pPr algn="r"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Room??? 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ffloresce Antique" panose="020004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19015" y="5105400"/>
            <a:ext cx="194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Healing Encounter</a:t>
            </a:r>
          </a:p>
          <a:p>
            <a:pPr algn="ctr"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Min. R. Burnette</a:t>
            </a:r>
          </a:p>
          <a:p>
            <a:pPr algn="ctr"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3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rd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 Sun, 9-9:50 am</a:t>
            </a:r>
          </a:p>
          <a:p>
            <a:pPr algn="ctr"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 Room 208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ffloresce Antique" panose="020004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5099153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Prophetic Encounter</a:t>
            </a:r>
          </a:p>
          <a:p>
            <a:pPr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Min. R. Elliott</a:t>
            </a:r>
          </a:p>
          <a:p>
            <a:pPr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nd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 Sat, 9-11 am </a:t>
            </a:r>
          </a:p>
          <a:p>
            <a:pPr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Room 216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ffloresce Antique" panose="020004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3386" y="5105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Holy Spirit Encounter</a:t>
            </a:r>
          </a:p>
          <a:p>
            <a:pPr algn="ctr"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Min. T. Williams</a:t>
            </a:r>
          </a:p>
          <a:p>
            <a:pPr algn="ctr"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 4</a:t>
            </a:r>
            <a:r>
              <a:rPr lang="en-US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 Sat, 9-11 am </a:t>
            </a:r>
          </a:p>
          <a:p>
            <a:pPr algn="ctr">
              <a:buSzPct val="75000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ffloresce Antique" panose="02000400000000000000" pitchFamily="2" charset="0"/>
              </a:rPr>
              <a:t>Room 214</a:t>
            </a:r>
          </a:p>
        </p:txBody>
      </p:sp>
      <p:pic>
        <p:nvPicPr>
          <p:cNvPr id="40" name="Picture 3" descr="C:\Users\Jackie\Downloads\VZM.IMG_20150927_183720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4" b="99860" l="0" r="99580">
                        <a14:foregroundMark x1="76190" y1="94398" x2="76190" y2="94398"/>
                        <a14:foregroundMark x1="67647" y1="85714" x2="67647" y2="85714"/>
                        <a14:foregroundMark x1="59524" y1="76751" x2="59524" y2="76751"/>
                        <a14:foregroundMark x1="59524" y1="73669" x2="59524" y2="73669"/>
                        <a14:foregroundMark x1="60784" y1="82633" x2="60784" y2="82633"/>
                        <a14:foregroundMark x1="58824" y1="86415" x2="58824" y2="86415"/>
                        <a14:foregroundMark x1="60084" y1="86835" x2="60084" y2="86835"/>
                        <a14:foregroundMark x1="85434" y1="89356" x2="85434" y2="89356"/>
                        <a14:foregroundMark x1="63165" y1="75910" x2="63165" y2="75910"/>
                        <a14:foregroundMark x1="18872" y1="85986" x2="18872" y2="85986"/>
                        <a14:foregroundMark x1="22126" y1="85986" x2="22126" y2="85986"/>
                        <a14:foregroundMark x1="26247" y1="94464" x2="26247" y2="94464"/>
                        <a14:foregroundMark x1="40781" y1="93080" x2="40781" y2="93080"/>
                        <a14:foregroundMark x1="47289" y1="89965" x2="47289" y2="89965"/>
                        <a14:foregroundMark x1="49675" y1="86678" x2="49675" y2="86678"/>
                        <a14:foregroundMark x1="69848" y1="92561" x2="69848" y2="92561"/>
                        <a14:foregroundMark x1="87636" y1="94983" x2="87636" y2="94983"/>
                        <a14:foregroundMark x1="82863" y1="88581" x2="82863" y2="88581"/>
                        <a14:foregroundMark x1="77223" y1="85294" x2="77223" y2="85294"/>
                        <a14:foregroundMark x1="70716" y1="83391" x2="70716" y2="83391"/>
                        <a14:foregroundMark x1="61822" y1="94983" x2="61822" y2="94983"/>
                        <a14:foregroundMark x1="52928" y1="94983" x2="52928" y2="94983"/>
                        <a14:foregroundMark x1="5857" y1="82699" x2="5857" y2="82699"/>
                        <a14:foregroundMark x1="7592" y1="85294" x2="7592" y2="85294"/>
                        <a14:foregroundMark x1="7592" y1="87370" x2="7592" y2="87370"/>
                        <a14:backgroundMark x1="23950" y1="55602" x2="23950" y2="55602"/>
                        <a14:backgroundMark x1="20028" y1="56443" x2="20028" y2="56443"/>
                        <a14:backgroundMark x1="22689" y1="52101" x2="22689" y2="52101"/>
                        <a14:backgroundMark x1="13025" y1="64006" x2="13025" y2="64006"/>
                        <a14:backgroundMark x1="12465" y1="70728" x2="12465" y2="70728"/>
                        <a14:backgroundMark x1="50420" y1="11485" x2="50420" y2="11485"/>
                        <a14:backgroundMark x1="58824" y1="14566" x2="58824" y2="14566"/>
                        <a14:backgroundMark x1="56583" y1="13866" x2="56583" y2="13866"/>
                        <a14:backgroundMark x1="62745" y1="13725" x2="62745" y2="13725"/>
                        <a14:backgroundMark x1="59944" y1="12325" x2="59944" y2="12325"/>
                        <a14:backgroundMark x1="64286" y1="11765" x2="64286" y2="11765"/>
                        <a14:backgroundMark x1="64566" y1="15266" x2="64566" y2="15266"/>
                        <a14:backgroundMark x1="64286" y1="18908" x2="64286" y2="18908"/>
                        <a14:backgroundMark x1="60784" y1="18347" x2="60784" y2="18347"/>
                        <a14:backgroundMark x1="64146" y1="22269" x2="64146" y2="22269"/>
                        <a14:backgroundMark x1="64706" y1="23669" x2="64706" y2="23669"/>
                        <a14:backgroundMark x1="57283" y1="15826" x2="57283" y2="15826"/>
                        <a14:backgroundMark x1="3501" y1="75630" x2="3501" y2="75630"/>
                        <a14:backgroundMark x1="71148" y1="62885" x2="71148" y2="62885"/>
                        <a14:backgroundMark x1="73109" y1="71709" x2="73109" y2="71709"/>
                        <a14:backgroundMark x1="41176" y1="14146" x2="41176" y2="14146"/>
                        <a14:backgroundMark x1="36975" y1="16387" x2="36975" y2="16387"/>
                        <a14:backgroundMark x1="34734" y1="17927" x2="34734" y2="17927"/>
                        <a14:backgroundMark x1="31513" y1="20028" x2="31513" y2="20028"/>
                        <a14:backgroundMark x1="18207" y1="71429" x2="18207" y2="71429"/>
                        <a14:backgroundMark x1="20728" y1="71429" x2="20728" y2="71429"/>
                        <a14:backgroundMark x1="13232" y1="76298" x2="13232" y2="76298"/>
                        <a14:backgroundMark x1="6725" y1="69204" x2="6725" y2="69204"/>
                        <a14:backgroundMark x1="6725" y1="78893" x2="6725" y2="78893"/>
                        <a14:backgroundMark x1="12364" y1="72491" x2="12364" y2="72491"/>
                        <a14:backgroundMark x1="7592" y1="69896" x2="7592" y2="69896"/>
                        <a14:backgroundMark x1="217" y1="75087" x2="217" y2="75087"/>
                        <a14:backgroundMark x1="6725" y1="71799" x2="6725" y2="71799"/>
                        <a14:backgroundMark x1="3471" y1="78201" x2="3471" y2="78201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14" b="4432"/>
          <a:stretch/>
        </p:blipFill>
        <p:spPr bwMode="auto">
          <a:xfrm>
            <a:off x="2111117" y="2604529"/>
            <a:ext cx="1736358" cy="2291304"/>
          </a:xfrm>
          <a:prstGeom prst="rect">
            <a:avLst/>
          </a:prstGeom>
          <a:noFill/>
          <a:effectLst>
            <a:outerShdw blurRad="50800" dist="38100" dir="13500000" algn="b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https://scontent-atl3-1.xx.fbcdn.net/hphotos-xfp1/v/t1.0-9/12936678_1719281784952752_5945350427832949662_n.jpg?oh=a83052e6133f2374a12a6568f69e6d4b&amp;oe=577BF10D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6" b="30511" l="51806" r="67500">
                        <a14:foregroundMark x1="63194" y1="23504" x2="63194" y2="23504"/>
                        <a14:foregroundMark x1="64167" y1="24526" x2="64167" y2="24526"/>
                        <a14:foregroundMark x1="65278" y1="25401" x2="65278" y2="25401"/>
                        <a14:foregroundMark x1="65833" y1="24672" x2="65833" y2="24672"/>
                        <a14:foregroundMark x1="65833" y1="26277" x2="65833" y2="26277"/>
                        <a14:foregroundMark x1="66389" y1="27299" x2="66389" y2="27299"/>
                        <a14:foregroundMark x1="66806" y1="27737" x2="66806" y2="27737"/>
                        <a14:foregroundMark x1="67083" y1="28321" x2="66806" y2="28029"/>
                        <a14:foregroundMark x1="62778" y1="27445" x2="62778" y2="27445"/>
                        <a14:foregroundMark x1="60000" y1="26715" x2="60000" y2="26715"/>
                        <a14:foregroundMark x1="58611" y1="27299" x2="58611" y2="27299"/>
                        <a14:foregroundMark x1="57361" y1="27445" x2="57361" y2="27445"/>
                        <a14:foregroundMark x1="56667" y1="28175" x2="56667" y2="28175"/>
                        <a14:foregroundMark x1="57222" y1="28613" x2="57222" y2="28613"/>
                        <a14:foregroundMark x1="55694" y1="28321" x2="55694" y2="28321"/>
                        <a14:foregroundMark x1="56389" y1="28321" x2="56389" y2="28321"/>
                        <a14:foregroundMark x1="56389" y1="28905" x2="56389" y2="28905"/>
                        <a14:foregroundMark x1="55833" y1="28613" x2="55833" y2="28613"/>
                        <a14:foregroundMark x1="59028" y1="28029" x2="59028" y2="28029"/>
                        <a14:foregroundMark x1="61111" y1="28321" x2="61111" y2="28321"/>
                        <a14:foregroundMark x1="61806" y1="28759" x2="61806" y2="28759"/>
                        <a14:foregroundMark x1="63472" y1="28905" x2="63750" y2="28905"/>
                        <a14:foregroundMark x1="65278" y1="28905" x2="65278" y2="28905"/>
                        <a14:foregroundMark x1="55000" y1="28467" x2="55000" y2="28467"/>
                        <a14:foregroundMark x1="54583" y1="29051" x2="54583" y2="29051"/>
                        <a14:foregroundMark x1="55694" y1="29343" x2="55694" y2="29343"/>
                        <a14:foregroundMark x1="58333" y1="29051" x2="58333" y2="29051"/>
                        <a14:foregroundMark x1="59444" y1="29051" x2="59444" y2="29051"/>
                        <a14:foregroundMark x1="60833" y1="29051" x2="60833" y2="29051"/>
                        <a14:foregroundMark x1="64861" y1="29343" x2="64861" y2="29343"/>
                        <a14:backgroundMark x1="62639" y1="4088" x2="62639" y2="4088"/>
                        <a14:backgroundMark x1="61528" y1="3942" x2="61528" y2="3942"/>
                        <a14:backgroundMark x1="61111" y1="3942" x2="61111" y2="3942"/>
                        <a14:backgroundMark x1="59028" y1="3504" x2="59028" y2="3504"/>
                        <a14:backgroundMark x1="54167" y1="6131" x2="54167" y2="6131"/>
                        <a14:backgroundMark x1="55417" y1="4818" x2="55417" y2="4818"/>
                        <a14:backgroundMark x1="56528" y1="4672" x2="56528" y2="4672"/>
                        <a14:backgroundMark x1="53472" y1="7591" x2="53472" y2="7591"/>
                        <a14:backgroundMark x1="54028" y1="7153" x2="54028" y2="7153"/>
                        <a14:backgroundMark x1="53333" y1="8905" x2="53333" y2="8905"/>
                        <a14:backgroundMark x1="53333" y1="9635" x2="53333" y2="9635"/>
                        <a14:backgroundMark x1="57639" y1="4234" x2="57639" y2="4234"/>
                        <a14:backgroundMark x1="58333" y1="4234" x2="58333" y2="4234"/>
                        <a14:backgroundMark x1="59444" y1="3942" x2="59444" y2="3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50" t="4103" r="30212" b="72388"/>
          <a:stretch/>
        </p:blipFill>
        <p:spPr bwMode="auto">
          <a:xfrm flipH="1">
            <a:off x="3262850" y="2803161"/>
            <a:ext cx="1461550" cy="205614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C:\Users\Jackie\Downloads\IMG_20160331_152254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21680" r="99883">
                        <a14:foregroundMark x1="27227" y1="61563" x2="27227" y2="61563"/>
                        <a14:foregroundMark x1="25547" y1="77708" x2="25547" y2="77708"/>
                        <a14:foregroundMark x1="34648" y1="63594" x2="34648" y2="63594"/>
                        <a14:foregroundMark x1="49023" y1="78958" x2="49023" y2="78958"/>
                        <a14:foregroundMark x1="39922" y1="64583" x2="39922" y2="64583"/>
                        <a14:foregroundMark x1="50703" y1="33542" x2="50703" y2="33542"/>
                        <a14:backgroundMark x1="19414" y1="3125" x2="19414" y2="3125"/>
                        <a14:backgroundMark x1="37773" y1="8490" x2="37773" y2="8490"/>
                        <a14:backgroundMark x1="31211" y1="19479" x2="31211" y2="19479"/>
                        <a14:backgroundMark x1="18281" y1="3281" x2="18281" y2="3281"/>
                        <a14:backgroundMark x1="95313" y1="3542" x2="95313" y2="3542"/>
                        <a14:backgroundMark x1="93789" y1="58125" x2="93789" y2="58125"/>
                        <a14:backgroundMark x1="89063" y1="58438" x2="89063" y2="58438"/>
                        <a14:backgroundMark x1="20664" y1="60990" x2="20664" y2="60990"/>
                        <a14:backgroundMark x1="19570" y1="71250" x2="19570" y2="71250"/>
                        <a14:backgroundMark x1="25586" y1="41875" x2="25586" y2="41875"/>
                        <a14:backgroundMark x1="20000" y1="30781" x2="20000" y2="30781"/>
                        <a14:backgroundMark x1="48438" y1="7708" x2="48438" y2="7708"/>
                        <a14:backgroundMark x1="84805" y1="3125" x2="84805" y2="3125"/>
                        <a14:backgroundMark x1="86523" y1="57031" x2="86523" y2="57031"/>
                        <a14:backgroundMark x1="83281" y1="50729" x2="83281" y2="50729"/>
                        <a14:backgroundMark x1="94648" y1="33073" x2="94648" y2="33073"/>
                        <a14:backgroundMark x1="31992" y1="31615" x2="31992" y2="31615"/>
                        <a14:backgroundMark x1="23008" y1="11979" x2="23008" y2="11979"/>
                        <a14:backgroundMark x1="24727" y1="7969" x2="24727" y2="7969"/>
                        <a14:backgroundMark x1="28359" y1="2292" x2="28359" y2="2292"/>
                        <a14:backgroundMark x1="28984" y1="9688" x2="28984" y2="9688"/>
                        <a14:backgroundMark x1="18750" y1="80104" x2="18750" y2="80104"/>
                        <a14:backgroundMark x1="19141" y1="73229" x2="19141" y2="73229"/>
                        <a14:backgroundMark x1="93359" y1="71823" x2="93359" y2="71823"/>
                        <a14:backgroundMark x1="92695" y1="18542" x2="92695" y2="18542"/>
                        <a14:backgroundMark x1="92695" y1="48750" x2="92695" y2="48750"/>
                        <a14:backgroundMark x1="90352" y1="15417" x2="90352" y2="15417"/>
                        <a14:backgroundMark x1="85234" y1="7396" x2="85234" y2="7396"/>
                        <a14:backgroundMark x1="90586" y1="6250" x2="90586" y2="6250"/>
                        <a14:backgroundMark x1="94414" y1="5156" x2="94414" y2="5156"/>
                        <a14:backgroundMark x1="19141" y1="41354" x2="19141" y2="41354"/>
                        <a14:backgroundMark x1="28359" y1="6563" x2="28359" y2="6563"/>
                        <a14:backgroundMark x1="28555" y1="6563" x2="28555" y2="6563"/>
                        <a14:backgroundMark x1="31328" y1="4583" x2="31328" y2="4583"/>
                        <a14:backgroundMark x1="34570" y1="4844" x2="34570" y2="4844"/>
                        <a14:backgroundMark x1="36484" y1="12552" x2="36484" y2="12552"/>
                        <a14:backgroundMark x1="37773" y1="22813" x2="37969" y2="24219"/>
                        <a14:backgroundMark x1="50391" y1="41615" x2="50391" y2="41615"/>
                        <a14:backgroundMark x1="48867" y1="39896" x2="48867" y2="39896"/>
                        <a14:backgroundMark x1="37969" y1="35625" x2="37969" y2="35625"/>
                        <a14:backgroundMark x1="41172" y1="38750" x2="41172" y2="38750"/>
                        <a14:backgroundMark x1="43086" y1="36198" x2="43086" y2="36198"/>
                        <a14:backgroundMark x1="43086" y1="24531" x2="43086" y2="24531"/>
                        <a14:backgroundMark x1="43750" y1="14271" x2="43750" y2="14271"/>
                        <a14:backgroundMark x1="43945" y1="14271" x2="43945" y2="14271"/>
                        <a14:backgroundMark x1="39453" y1="18802" x2="39453" y2="18802"/>
                        <a14:backgroundMark x1="39453" y1="19375" x2="39453" y2="19375"/>
                        <a14:backgroundMark x1="41602" y1="35052" x2="41602" y2="35052"/>
                        <a14:backgroundMark x1="79453" y1="53906" x2="79453" y2="53906"/>
                        <a14:backgroundMark x1="84219" y1="63073" x2="84219" y2="63073"/>
                        <a14:backgroundMark x1="90703" y1="64323" x2="90703" y2="64323"/>
                        <a14:backgroundMark x1="91641" y1="69792" x2="91641" y2="69792"/>
                        <a14:backgroundMark x1="87578" y1="64583" x2="87578" y2="64583"/>
                        <a14:backgroundMark x1="82305" y1="57604" x2="82305" y2="57604"/>
                        <a14:backgroundMark x1="39180" y1="2552" x2="39180" y2="2552"/>
                        <a14:backgroundMark x1="45430" y1="3021" x2="45430" y2="3021"/>
                        <a14:backgroundMark x1="50938" y1="4531" x2="50938" y2="4531"/>
                        <a14:backgroundMark x1="34648" y1="40260" x2="34648" y2="40260"/>
                        <a14:backgroundMark x1="44688" y1="41979" x2="44688" y2="41979"/>
                        <a14:backgroundMark x1="46367" y1="30573" x2="46367" y2="30573"/>
                        <a14:backgroundMark x1="47109" y1="23854" x2="47109" y2="23854"/>
                        <a14:backgroundMark x1="39180" y1="26875" x2="39180" y2="26875"/>
                        <a14:backgroundMark x1="29609" y1="26094" x2="29609" y2="26094"/>
                        <a14:backgroundMark x1="88555" y1="11250" x2="88555" y2="11250"/>
                        <a14:backgroundMark x1="81602" y1="4792" x2="81602" y2="4792"/>
                        <a14:backgroundMark x1="87344" y1="21667" x2="87344" y2="21667"/>
                        <a14:backgroundMark x1="94063" y1="25365" x2="94063" y2="25365"/>
                        <a14:backgroundMark x1="90703" y1="27344" x2="90703" y2="27344"/>
                        <a14:backgroundMark x1="51875" y1="4531" x2="51875" y2="4531"/>
                        <a14:backgroundMark x1="43750" y1="5521" x2="43750" y2="5521"/>
                        <a14:backgroundMark x1="32461" y1="14688" x2="32461" y2="14688"/>
                        <a14:backgroundMark x1="26953" y1="12448" x2="26953" y2="12448"/>
                        <a14:backgroundMark x1="24570" y1="26615" x2="24570" y2="26615"/>
                        <a14:backgroundMark x1="26250" y1="19167" x2="26250" y2="19167"/>
                        <a14:backgroundMark x1="28633" y1="19167" x2="28633" y2="19167"/>
                        <a14:backgroundMark x1="28398" y1="34063" x2="28398" y2="34063"/>
                        <a14:backgroundMark x1="28398" y1="34063" x2="28398" y2="34063"/>
                        <a14:backgroundMark x1="25781" y1="45938" x2="25781" y2="45938"/>
                        <a14:backgroundMark x1="25547" y1="48438" x2="25547" y2="48438"/>
                        <a14:backgroundMark x1="25273" y1="51146" x2="25273" y2="51146"/>
                        <a14:backgroundMark x1="23867" y1="56354" x2="23867" y2="56354"/>
                        <a14:backgroundMark x1="23867" y1="58594" x2="23867" y2="58594"/>
                        <a14:backgroundMark x1="24102" y1="61563" x2="24102" y2="61563"/>
                        <a14:backgroundMark x1="78477" y1="2552" x2="78477" y2="2552"/>
                        <a14:backgroundMark x1="89492" y1="32813" x2="89492" y2="32813"/>
                        <a14:backgroundMark x1="88320" y1="39010" x2="88320" y2="39010"/>
                        <a14:backgroundMark x1="89023" y1="48177" x2="89023" y2="48177"/>
                        <a14:backgroundMark x1="88320" y1="42708" x2="88320" y2="42708"/>
                        <a14:backgroundMark x1="85430" y1="53906" x2="85430" y2="53906"/>
                        <a14:backgroundMark x1="80156" y1="49167" x2="80156" y2="49167"/>
                        <a14:backgroundMark x1="78711" y1="49688" x2="78711" y2="49688"/>
                        <a14:backgroundMark x1="93555" y1="3281" x2="93555" y2="3281"/>
                        <a14:backgroundMark x1="88320" y1="1042" x2="88320" y2="1042"/>
                        <a14:backgroundMark x1="75352" y1="2031" x2="75352" y2="2031"/>
                        <a14:backgroundMark x1="58828" y1="2552" x2="58828" y2="2552"/>
                        <a14:backgroundMark x1="54297" y1="2552" x2="54297" y2="2552"/>
                        <a14:backgroundMark x1="56680" y1="2031" x2="56680" y2="2031"/>
                        <a14:backgroundMark x1="72969" y1="1563" x2="72969" y2="1563"/>
                        <a14:backgroundMark x1="84219" y1="41719" x2="84219" y2="41719"/>
                        <a14:backgroundMark x1="77266" y1="47917" x2="77266" y2="47917"/>
                        <a14:backgroundMark x1="60039" y1="1302" x2="60039" y2="1302"/>
                        <a14:backgroundMark x1="70586" y1="1823" x2="70586" y2="1823"/>
                        <a14:backgroundMark x1="68398" y1="781" x2="68398" y2="781"/>
                        <a14:backgroundMark x1="66992" y1="781" x2="66992" y2="781"/>
                        <a14:backgroundMark x1="65547" y1="1042" x2="65547" y2="1042"/>
                        <a14:backgroundMark x1="63633" y1="2031" x2="63633" y2="2031"/>
                        <a14:backgroundMark x1="62187" y1="781" x2="62187" y2="781"/>
                        <a14:backgroundMark x1="64102" y1="313" x2="64102" y2="313"/>
                        <a14:backgroundMark x1="61953" y1="2552" x2="61953" y2="2552"/>
                        <a14:backgroundMark x1="65781" y1="2292" x2="65781" y2="2292"/>
                        <a14:backgroundMark x1="68906" y1="2031" x2="68906" y2="2031"/>
                        <a14:backgroundMark x1="72500" y1="2292" x2="72500" y2="229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39" t="1799" r="7865" b="17079"/>
          <a:stretch/>
        </p:blipFill>
        <p:spPr bwMode="auto">
          <a:xfrm>
            <a:off x="4545141" y="2881793"/>
            <a:ext cx="1808814" cy="200618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6250" r="47541" b="24289"/>
          <a:stretch/>
        </p:blipFill>
        <p:spPr>
          <a:xfrm>
            <a:off x="5576639" y="2775991"/>
            <a:ext cx="1814761" cy="2110484"/>
          </a:xfrm>
          <a:prstGeom prst="rect">
            <a:avLst/>
          </a:prstGeom>
          <a:effectLst>
            <a:outerShdw blurRad="50800" dist="38100" algn="l" rotWithShape="0">
              <a:schemeClr val="bg1">
                <a:alpha val="43000"/>
              </a:scheme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 flipV="1">
            <a:off x="-2498" y="4895833"/>
            <a:ext cx="9144000" cy="13739"/>
          </a:xfrm>
          <a:prstGeom prst="line">
            <a:avLst/>
          </a:prstGeom>
          <a:ln w="698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78" y="4138081"/>
            <a:ext cx="1882438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ceAgeD" panose="04020705040202020203" pitchFamily="82" charset="0"/>
              </a:rPr>
              <a:t>Fresh</a:t>
            </a:r>
            <a:endParaRPr lang="en-US" sz="4800" b="1" cap="none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ceAgeD" panose="04020705040202020203" pitchFamily="8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52901" y="4108821"/>
            <a:ext cx="1374864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-1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ceAgeD" panose="04020705040202020203" pitchFamily="82" charset="0"/>
              </a:rPr>
              <a:t>Fire</a:t>
            </a:r>
            <a:endParaRPr lang="en-US" sz="4800" b="1" cap="none" spc="-1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ceAgeD" panose="0402070504020202020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2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611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110</Words>
  <Application>Microsoft Office PowerPoint</Application>
  <PresentationFormat>On-screen Show (4:3)</PresentationFormat>
  <Paragraphs>51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Ministry of A.C.T.S  (Activiating Change Through the Holy Spirit)</dc:title>
  <dc:creator>Jackie</dc:creator>
  <cp:lastModifiedBy>Jackie</cp:lastModifiedBy>
  <cp:revision>31</cp:revision>
  <dcterms:created xsi:type="dcterms:W3CDTF">2016-03-31T17:07:17Z</dcterms:created>
  <dcterms:modified xsi:type="dcterms:W3CDTF">2016-03-31T22:06:55Z</dcterms:modified>
</cp:coreProperties>
</file>