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Medium" panose="020B0603020102020204" pitchFamily="34" charset="0"/>
      <p:regular r:id="rId10"/>
      <p:italic r:id="rId11"/>
    </p:embeddedFont>
    <p:embeddedFont>
      <p:font typeface="Franklin Gothic Book" panose="020B0503020102020204" pitchFamily="34" charset="0"/>
      <p:regular r:id="rId12"/>
      <p:italic r:id="rId13"/>
    </p:embeddedFont>
    <p:embeddedFont>
      <p:font typeface="Perpetua" panose="02020502060401020303" pitchFamily="18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0" autoAdjust="0"/>
  </p:normalViewPr>
  <p:slideViewPr>
    <p:cSldViewPr>
      <p:cViewPr varScale="1">
        <p:scale>
          <a:sx n="51" d="100"/>
          <a:sy n="51" d="100"/>
        </p:scale>
        <p:origin x="72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743200"/>
            <a:ext cx="2540000" cy="1905000"/>
          </a:xfrm>
          <a:prstGeom prst="rect">
            <a:avLst/>
          </a:prstGeom>
          <a:noFill/>
          <a:ln w="28575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Basics in Missions Training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3000" y="715962"/>
            <a:ext cx="6477000" cy="538003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sz="3500" b="1" i="1" dirty="0" smtClean="0"/>
              <a:t>Understanding Missions</a:t>
            </a:r>
          </a:p>
          <a:p>
            <a:pPr algn="ctr"/>
            <a:r>
              <a:rPr lang="en-US" sz="3500" b="1" i="1" dirty="0" smtClean="0"/>
              <a:t>Reaching Out to Others</a:t>
            </a:r>
          </a:p>
          <a:p>
            <a:pPr algn="ctr"/>
            <a:r>
              <a:rPr lang="en-US" sz="3500" b="1" i="1" dirty="0" smtClean="0"/>
              <a:t>Finding Where You Fit in Missions </a:t>
            </a:r>
          </a:p>
          <a:p>
            <a:pPr algn="ctr"/>
            <a:endParaRPr lang="en-US" dirty="0"/>
          </a:p>
          <a:p>
            <a:pPr algn="ctr"/>
            <a:r>
              <a:rPr lang="en-US" sz="3500" b="1" dirty="0" smtClean="0"/>
              <a:t>May 17</a:t>
            </a:r>
            <a:r>
              <a:rPr lang="en-US" sz="3500" b="1" baseline="30000" dirty="0" smtClean="0"/>
              <a:t>th</a:t>
            </a:r>
            <a:endParaRPr lang="en-US" sz="3500" b="1" dirty="0" smtClean="0"/>
          </a:p>
          <a:p>
            <a:pPr algn="ctr"/>
            <a:endParaRPr lang="en-US" sz="3500" b="1" dirty="0" smtClean="0"/>
          </a:p>
          <a:p>
            <a:pPr algn="ctr"/>
            <a:r>
              <a:rPr lang="en-US" sz="3500" b="1" dirty="0" smtClean="0"/>
              <a:t>10 am - 3:30 pm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Please make sure to register for this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event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at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eNGAGE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Center and email missions@mtzbcministry.com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b="1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PresenterMedia.com - static blue eart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Earth presentation</Template>
  <TotalTime>22</TotalTime>
  <Words>37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Franklin Gothic Medium</vt:lpstr>
      <vt:lpstr>Arial</vt:lpstr>
      <vt:lpstr>Franklin Gothic Book</vt:lpstr>
      <vt:lpstr>Perpetua</vt:lpstr>
      <vt:lpstr>Segoe UI</vt:lpstr>
      <vt:lpstr>www.PresenterMedia.com - static blue earth</vt:lpstr>
      <vt:lpstr>Basics in Missions Training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Earth</dc:title>
  <dc:creator>Sonja Frison</dc:creator>
  <cp:keywords/>
  <cp:lastModifiedBy>Sonja Frison</cp:lastModifiedBy>
  <cp:revision>5</cp:revision>
  <dcterms:created xsi:type="dcterms:W3CDTF">2014-03-04T22:50:23Z</dcterms:created>
  <dcterms:modified xsi:type="dcterms:W3CDTF">2014-04-14T01:29:29Z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</Properties>
</file>